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75" r:id="rId4"/>
    <p:sldId id="258" r:id="rId5"/>
    <p:sldId id="276" r:id="rId6"/>
    <p:sldId id="259" r:id="rId7"/>
    <p:sldId id="277" r:id="rId8"/>
    <p:sldId id="260" r:id="rId9"/>
    <p:sldId id="278" r:id="rId10"/>
    <p:sldId id="261" r:id="rId11"/>
    <p:sldId id="279" r:id="rId12"/>
    <p:sldId id="262" r:id="rId13"/>
    <p:sldId id="280" r:id="rId14"/>
    <p:sldId id="263" r:id="rId15"/>
    <p:sldId id="281" r:id="rId16"/>
    <p:sldId id="264" r:id="rId17"/>
    <p:sldId id="282" r:id="rId18"/>
    <p:sldId id="265" r:id="rId19"/>
    <p:sldId id="283" r:id="rId20"/>
    <p:sldId id="266" r:id="rId21"/>
    <p:sldId id="284" r:id="rId22"/>
    <p:sldId id="267" r:id="rId23"/>
    <p:sldId id="285" r:id="rId24"/>
    <p:sldId id="268" r:id="rId25"/>
    <p:sldId id="286" r:id="rId26"/>
    <p:sldId id="269" r:id="rId27"/>
    <p:sldId id="287" r:id="rId28"/>
    <p:sldId id="270" r:id="rId29"/>
    <p:sldId id="288" r:id="rId30"/>
    <p:sldId id="271" r:id="rId31"/>
    <p:sldId id="289" r:id="rId32"/>
    <p:sldId id="272" r:id="rId33"/>
    <p:sldId id="290" r:id="rId34"/>
    <p:sldId id="273" r:id="rId35"/>
    <p:sldId id="291" r:id="rId36"/>
    <p:sldId id="274" r:id="rId37"/>
    <p:sldId id="292" r:id="rId3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ounded Rectangle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0" name="Subtitle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AB11FC5-56AD-42E3-AB52-B1306C4D4DA7}" type="datetimeFigureOut">
              <a:rPr lang="en-US" smtClean="0"/>
              <a:t>9/6/2014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D0B6134-DDE9-45FC-A923-1E2BFD3C3DF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AB11FC5-56AD-42E3-AB52-B1306C4D4DA7}" type="datetimeFigureOut">
              <a:rPr lang="en-US" smtClean="0"/>
              <a:t>9/6/2014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D0B6134-DDE9-45FC-A923-1E2BFD3C3DF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AB11FC5-56AD-42E3-AB52-B1306C4D4DA7}" type="datetimeFigureOut">
              <a:rPr lang="en-US" smtClean="0"/>
              <a:t>9/6/2014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D0B6134-DDE9-45FC-A923-1E2BFD3C3DF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AB11FC5-56AD-42E3-AB52-B1306C4D4DA7}" type="datetimeFigureOut">
              <a:rPr lang="en-US" smtClean="0"/>
              <a:t>9/6/2014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D0B6134-DDE9-45FC-A923-1E2BFD3C3DF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ounded Rectangle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AB11FC5-56AD-42E3-AB52-B1306C4D4DA7}" type="datetimeFigureOut">
              <a:rPr lang="en-US" smtClean="0"/>
              <a:t>9/6/2014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D0B6134-DDE9-45FC-A923-1E2BFD3C3DF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AB11FC5-56AD-42E3-AB52-B1306C4D4DA7}" type="datetimeFigureOut">
              <a:rPr lang="en-US" smtClean="0"/>
              <a:t>9/6/2014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D0B6134-DDE9-45FC-A923-1E2BFD3C3DF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AB11FC5-56AD-42E3-AB52-B1306C4D4DA7}" type="datetimeFigureOut">
              <a:rPr lang="en-US" smtClean="0"/>
              <a:t>9/6/2014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D0B6134-DDE9-45FC-A923-1E2BFD3C3DF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AB11FC5-56AD-42E3-AB52-B1306C4D4DA7}" type="datetimeFigureOut">
              <a:rPr lang="en-US" smtClean="0"/>
              <a:t>9/6/2014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D0B6134-DDE9-45FC-A923-1E2BFD3C3DF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AB11FC5-56AD-42E3-AB52-B1306C4D4DA7}" type="datetimeFigureOut">
              <a:rPr lang="en-US" smtClean="0"/>
              <a:t>9/6/2014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D0B6134-DDE9-45FC-A923-1E2BFD3C3DF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AB11FC5-56AD-42E3-AB52-B1306C4D4DA7}" type="datetimeFigureOut">
              <a:rPr lang="en-US" smtClean="0"/>
              <a:t>9/6/2014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D0B6134-DDE9-45FC-A923-1E2BFD3C3DF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ound Single Corner Rectangle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AB11FC5-56AD-42E3-AB52-B1306C4D4DA7}" type="datetimeFigureOut">
              <a:rPr lang="en-US" smtClean="0"/>
              <a:t>9/6/2014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D0B6134-DDE9-45FC-A923-1E2BFD3C3DFA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ounded Rectangle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Title Placeholder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2AB11FC5-56AD-42E3-AB52-B1306C4D4DA7}" type="datetimeFigureOut">
              <a:rPr lang="en-US" smtClean="0"/>
              <a:t>9/6/2014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6D0B6134-DDE9-45FC-A923-1E2BFD3C3DFA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Je Fume-</a:t>
            </a:r>
            <a:br>
              <a:rPr lang="en-US" dirty="0" smtClean="0"/>
            </a:br>
            <a:r>
              <a:rPr lang="en-US" dirty="0" smtClean="0"/>
              <a:t>les </a:t>
            </a:r>
            <a:r>
              <a:rPr lang="en-US" dirty="0" err="1" smtClean="0"/>
              <a:t>noms</a:t>
            </a:r>
            <a:r>
              <a:rPr lang="en-US" dirty="0" smtClean="0"/>
              <a:t> et les </a:t>
            </a:r>
            <a:r>
              <a:rPr lang="en-US" dirty="0" err="1" smtClean="0"/>
              <a:t>autres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Petit Nicolas</a:t>
            </a:r>
          </a:p>
          <a:p>
            <a:r>
              <a:rPr lang="en-US" dirty="0" err="1" smtClean="0"/>
              <a:t>Chapitre</a:t>
            </a:r>
            <a:r>
              <a:rPr lang="en-US" dirty="0" smtClean="0"/>
              <a:t> 12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briquet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514600" y="1676400"/>
            <a:ext cx="4465820" cy="29718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 </a:t>
            </a:r>
            <a:r>
              <a:rPr lang="en-US" dirty="0" err="1" smtClean="0"/>
              <a:t>briquet</a:t>
            </a:r>
            <a:endParaRPr lang="en-US" dirty="0"/>
          </a:p>
        </p:txBody>
      </p:sp>
      <p:pic>
        <p:nvPicPr>
          <p:cNvPr id="4" name="Content Placeholder 3" descr="briquet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514600" y="1676400"/>
            <a:ext cx="4465820" cy="29718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cigare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286000" y="1676400"/>
            <a:ext cx="4694836" cy="31242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 </a:t>
            </a:r>
            <a:r>
              <a:rPr lang="en-US" dirty="0" err="1" smtClean="0"/>
              <a:t>cigare</a:t>
            </a:r>
            <a:endParaRPr lang="en-US" dirty="0"/>
          </a:p>
        </p:txBody>
      </p:sp>
      <p:pic>
        <p:nvPicPr>
          <p:cNvPr id="4" name="Content Placeholder 3" descr="cigare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286000" y="1676400"/>
            <a:ext cx="4694836" cy="31242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coin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905000" y="1600200"/>
            <a:ext cx="4846403" cy="3225061"/>
          </a:xfrm>
        </p:spPr>
      </p:pic>
      <p:sp>
        <p:nvSpPr>
          <p:cNvPr id="5" name="Up Arrow 4"/>
          <p:cNvSpPr/>
          <p:nvPr/>
        </p:nvSpPr>
        <p:spPr>
          <a:xfrm>
            <a:off x="4191000" y="4267200"/>
            <a:ext cx="152400" cy="914400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 coin</a:t>
            </a:r>
            <a:endParaRPr lang="en-US" dirty="0"/>
          </a:p>
        </p:txBody>
      </p:sp>
      <p:pic>
        <p:nvPicPr>
          <p:cNvPr id="4" name="Content Placeholder 3" descr="coin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905000" y="1600200"/>
            <a:ext cx="4846403" cy="3225061"/>
          </a:xfrm>
        </p:spPr>
      </p:pic>
      <p:sp>
        <p:nvSpPr>
          <p:cNvPr id="5" name="Up Arrow 4"/>
          <p:cNvSpPr/>
          <p:nvPr/>
        </p:nvSpPr>
        <p:spPr>
          <a:xfrm>
            <a:off x="4191000" y="4267200"/>
            <a:ext cx="152400" cy="914400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decu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828800" y="1600200"/>
            <a:ext cx="5216871" cy="298608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Deçu</a:t>
            </a:r>
            <a:r>
              <a:rPr lang="en-US" dirty="0" smtClean="0"/>
              <a:t>, </a:t>
            </a:r>
            <a:r>
              <a:rPr lang="en-US" dirty="0" err="1" smtClean="0"/>
              <a:t>deçue</a:t>
            </a:r>
            <a:endParaRPr lang="en-US" dirty="0"/>
          </a:p>
        </p:txBody>
      </p:sp>
      <p:pic>
        <p:nvPicPr>
          <p:cNvPr id="4" name="Content Placeholder 3" descr="decu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828800" y="1600200"/>
            <a:ext cx="5216871" cy="298608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fauteuil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078514" y="1219200"/>
            <a:ext cx="4297680" cy="35814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 fauteuil</a:t>
            </a:r>
            <a:endParaRPr lang="en-US" dirty="0"/>
          </a:p>
        </p:txBody>
      </p:sp>
      <p:pic>
        <p:nvPicPr>
          <p:cNvPr id="4" name="Content Placeholder 3" descr="fauteuil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078514" y="1219200"/>
            <a:ext cx="4297680" cy="35814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allumettes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895600" y="1524000"/>
            <a:ext cx="3627041" cy="299561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fumee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828800" y="1143000"/>
            <a:ext cx="5198918" cy="360073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 </a:t>
            </a:r>
            <a:r>
              <a:rPr lang="en-US" dirty="0" err="1" smtClean="0"/>
              <a:t>fumée</a:t>
            </a:r>
            <a:endParaRPr lang="en-US" dirty="0"/>
          </a:p>
        </p:txBody>
      </p:sp>
      <p:pic>
        <p:nvPicPr>
          <p:cNvPr id="4" name="Content Placeholder 3" descr="fumee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828800" y="1143000"/>
            <a:ext cx="5198918" cy="360073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garnement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0" y="2514600"/>
            <a:ext cx="3823527" cy="2524125"/>
          </a:xfrm>
        </p:spPr>
      </p:pic>
      <p:sp>
        <p:nvSpPr>
          <p:cNvPr id="6" name="Cloud Callout 5"/>
          <p:cNvSpPr/>
          <p:nvPr/>
        </p:nvSpPr>
        <p:spPr>
          <a:xfrm>
            <a:off x="1295400" y="685800"/>
            <a:ext cx="3657600" cy="2590800"/>
          </a:xfrm>
          <a:prstGeom prst="cloudCallout">
            <a:avLst>
              <a:gd name="adj1" fmla="val 51331"/>
              <a:gd name="adj2" fmla="val 5881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 descr="garnement2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09800" y="1143000"/>
            <a:ext cx="1676400" cy="1676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 </a:t>
            </a:r>
            <a:r>
              <a:rPr lang="en-US" dirty="0" err="1" smtClean="0"/>
              <a:t>garnement</a:t>
            </a:r>
            <a:endParaRPr lang="en-US" dirty="0"/>
          </a:p>
        </p:txBody>
      </p:sp>
      <p:pic>
        <p:nvPicPr>
          <p:cNvPr id="4" name="Content Placeholder 3" descr="garnement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0" y="2514600"/>
            <a:ext cx="3823527" cy="2524125"/>
          </a:xfrm>
        </p:spPr>
      </p:pic>
      <p:sp>
        <p:nvSpPr>
          <p:cNvPr id="6" name="Cloud Callout 5"/>
          <p:cNvSpPr/>
          <p:nvPr/>
        </p:nvSpPr>
        <p:spPr>
          <a:xfrm>
            <a:off x="1295400" y="685800"/>
            <a:ext cx="3657600" cy="2590800"/>
          </a:xfrm>
          <a:prstGeom prst="cloudCallout">
            <a:avLst>
              <a:gd name="adj1" fmla="val 51331"/>
              <a:gd name="adj2" fmla="val 5881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 descr="garnement2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09800" y="1143000"/>
            <a:ext cx="1676400" cy="1676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invité2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286000" y="914400"/>
            <a:ext cx="4345177" cy="410064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Une</a:t>
            </a:r>
            <a:r>
              <a:rPr lang="en-US" dirty="0" smtClean="0"/>
              <a:t> </a:t>
            </a:r>
            <a:r>
              <a:rPr lang="en-US" dirty="0" err="1" smtClean="0"/>
              <a:t>invitée</a:t>
            </a:r>
            <a:r>
              <a:rPr lang="en-US" dirty="0" smtClean="0"/>
              <a:t>, un </a:t>
            </a:r>
            <a:r>
              <a:rPr lang="en-US" dirty="0" err="1" smtClean="0"/>
              <a:t>invité</a:t>
            </a:r>
            <a:endParaRPr lang="en-US" dirty="0"/>
          </a:p>
        </p:txBody>
      </p:sp>
      <p:pic>
        <p:nvPicPr>
          <p:cNvPr id="4" name="Content Placeholder 3" descr="invité2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286000" y="914400"/>
            <a:ext cx="4345177" cy="410064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lapin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905000" y="990600"/>
            <a:ext cx="4990741" cy="373823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 lapin</a:t>
            </a:r>
            <a:endParaRPr lang="en-US" dirty="0"/>
          </a:p>
        </p:txBody>
      </p:sp>
      <p:pic>
        <p:nvPicPr>
          <p:cNvPr id="4" name="Content Placeholder 3" descr="lapin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905000" y="990600"/>
            <a:ext cx="4990741" cy="373823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alissade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600200" y="1219200"/>
            <a:ext cx="5854700" cy="352497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Une</a:t>
            </a:r>
            <a:r>
              <a:rPr lang="en-US" dirty="0" smtClean="0"/>
              <a:t> </a:t>
            </a:r>
            <a:r>
              <a:rPr lang="en-US" dirty="0" err="1" smtClean="0"/>
              <a:t>palissade</a:t>
            </a:r>
            <a:endParaRPr lang="en-US" dirty="0"/>
          </a:p>
        </p:txBody>
      </p:sp>
      <p:pic>
        <p:nvPicPr>
          <p:cNvPr id="4" name="Content Placeholder 3" descr="palissade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600200" y="1219200"/>
            <a:ext cx="5854700" cy="352497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Les </a:t>
            </a:r>
            <a:r>
              <a:rPr lang="en-US" dirty="0" err="1" smtClean="0"/>
              <a:t>allumettes</a:t>
            </a:r>
            <a:r>
              <a:rPr lang="en-US" dirty="0" smtClean="0"/>
              <a:t> (f)</a:t>
            </a:r>
            <a:endParaRPr lang="en-US" dirty="0"/>
          </a:p>
        </p:txBody>
      </p:sp>
      <p:pic>
        <p:nvPicPr>
          <p:cNvPr id="4" name="Content Placeholder 3" descr="allumettes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895600" y="1524000"/>
            <a:ext cx="3627041" cy="299561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lanche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286000" y="970757"/>
            <a:ext cx="3962400" cy="39624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Une</a:t>
            </a:r>
            <a:r>
              <a:rPr lang="en-US" dirty="0" smtClean="0"/>
              <a:t> </a:t>
            </a:r>
            <a:r>
              <a:rPr lang="en-US" dirty="0" err="1" smtClean="0"/>
              <a:t>planche</a:t>
            </a:r>
            <a:endParaRPr lang="en-US" dirty="0"/>
          </a:p>
        </p:txBody>
      </p:sp>
      <p:pic>
        <p:nvPicPr>
          <p:cNvPr id="4" name="Content Placeholder 3" descr="planche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286000" y="970757"/>
            <a:ext cx="3962400" cy="39624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quelque-part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447800" y="1295400"/>
            <a:ext cx="6439830" cy="3429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Quelque</a:t>
            </a:r>
            <a:r>
              <a:rPr lang="en-US" dirty="0" smtClean="0"/>
              <a:t> part</a:t>
            </a:r>
            <a:endParaRPr lang="en-US" dirty="0"/>
          </a:p>
        </p:txBody>
      </p:sp>
      <p:pic>
        <p:nvPicPr>
          <p:cNvPr id="4" name="Content Placeholder 3" descr="quelque-part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447800" y="1295400"/>
            <a:ext cx="6439830" cy="3429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ou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819400" y="1447800"/>
            <a:ext cx="3095625" cy="309562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 </a:t>
            </a:r>
            <a:r>
              <a:rPr lang="en-US" dirty="0" err="1" smtClean="0"/>
              <a:t>sou</a:t>
            </a:r>
            <a:endParaRPr lang="en-US" dirty="0"/>
          </a:p>
        </p:txBody>
      </p:sp>
      <p:pic>
        <p:nvPicPr>
          <p:cNvPr id="4" name="Content Placeholder 3" descr="sou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819400" y="1447800"/>
            <a:ext cx="3095625" cy="309562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terrainvague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752600" y="1142999"/>
            <a:ext cx="5494311" cy="365621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 terrain vague</a:t>
            </a:r>
            <a:endParaRPr lang="en-US" dirty="0"/>
          </a:p>
        </p:txBody>
      </p:sp>
      <p:pic>
        <p:nvPicPr>
          <p:cNvPr id="4" name="Content Placeholder 3" descr="terrainvague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752600" y="1142999"/>
            <a:ext cx="5494311" cy="365621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baignoire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362200" y="1600200"/>
            <a:ext cx="4396080" cy="280035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 </a:t>
            </a:r>
            <a:r>
              <a:rPr lang="en-US" dirty="0" err="1" smtClean="0"/>
              <a:t>baignoire</a:t>
            </a:r>
            <a:endParaRPr lang="en-US" dirty="0"/>
          </a:p>
        </p:txBody>
      </p:sp>
      <p:pic>
        <p:nvPicPr>
          <p:cNvPr id="4" name="Content Placeholder 3" descr="baignoire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362200" y="1600200"/>
            <a:ext cx="4396080" cy="280035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boue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514600" y="1676400"/>
            <a:ext cx="3746938" cy="306705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 </a:t>
            </a:r>
            <a:r>
              <a:rPr lang="en-US" dirty="0" err="1" smtClean="0"/>
              <a:t>boue</a:t>
            </a:r>
            <a:endParaRPr lang="en-US" dirty="0"/>
          </a:p>
        </p:txBody>
      </p:sp>
      <p:pic>
        <p:nvPicPr>
          <p:cNvPr id="4" name="Content Placeholder 3" descr="boue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514600" y="1676400"/>
            <a:ext cx="3746938" cy="306705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bout du cigare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895600" y="1676400"/>
            <a:ext cx="3680871" cy="2986088"/>
          </a:xfrm>
        </p:spPr>
      </p:pic>
      <p:sp>
        <p:nvSpPr>
          <p:cNvPr id="5" name="Down Arrow 4"/>
          <p:cNvSpPr/>
          <p:nvPr/>
        </p:nvSpPr>
        <p:spPr>
          <a:xfrm>
            <a:off x="3505200" y="457200"/>
            <a:ext cx="1143000" cy="22860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 bout</a:t>
            </a:r>
            <a:endParaRPr lang="en-US" dirty="0"/>
          </a:p>
        </p:txBody>
      </p:sp>
      <p:pic>
        <p:nvPicPr>
          <p:cNvPr id="4" name="Content Placeholder 3" descr="bout du cigare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895600" y="1676400"/>
            <a:ext cx="3680871" cy="2986088"/>
          </a:xfrm>
        </p:spPr>
      </p:pic>
      <p:sp>
        <p:nvSpPr>
          <p:cNvPr id="5" name="Down Arrow 4"/>
          <p:cNvSpPr/>
          <p:nvPr/>
        </p:nvSpPr>
        <p:spPr>
          <a:xfrm>
            <a:off x="3505200" y="457200"/>
            <a:ext cx="1143000" cy="22860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spect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A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17</TotalTime>
  <Words>50</Words>
  <Application>Microsoft Office PowerPoint</Application>
  <PresentationFormat>On-screen Show (4:3)</PresentationFormat>
  <Paragraphs>21</Paragraphs>
  <Slides>37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37</vt:i4>
      </vt:variant>
    </vt:vector>
  </HeadingPairs>
  <TitlesOfParts>
    <vt:vector size="38" baseType="lpstr">
      <vt:lpstr>Aspect</vt:lpstr>
      <vt:lpstr>Je Fume- les noms et les autres</vt:lpstr>
      <vt:lpstr>Slide 2</vt:lpstr>
      <vt:lpstr>Les allumettes (f)</vt:lpstr>
      <vt:lpstr>Slide 4</vt:lpstr>
      <vt:lpstr>La baignoire</vt:lpstr>
      <vt:lpstr>Slide 6</vt:lpstr>
      <vt:lpstr>La boue</vt:lpstr>
      <vt:lpstr>Slide 8</vt:lpstr>
      <vt:lpstr>Le bout</vt:lpstr>
      <vt:lpstr>Slide 10</vt:lpstr>
      <vt:lpstr>Le briquet</vt:lpstr>
      <vt:lpstr>Slide 12</vt:lpstr>
      <vt:lpstr>Le cigare</vt:lpstr>
      <vt:lpstr>Slide 14</vt:lpstr>
      <vt:lpstr>Le coin</vt:lpstr>
      <vt:lpstr>Slide 16</vt:lpstr>
      <vt:lpstr>Deçu, deçue</vt:lpstr>
      <vt:lpstr>Slide 18</vt:lpstr>
      <vt:lpstr>Un fauteuil</vt:lpstr>
      <vt:lpstr>Slide 20</vt:lpstr>
      <vt:lpstr>La fumée</vt:lpstr>
      <vt:lpstr>Slide 22</vt:lpstr>
      <vt:lpstr>Un garnement</vt:lpstr>
      <vt:lpstr>Slide 24</vt:lpstr>
      <vt:lpstr>Une invitée, un invité</vt:lpstr>
      <vt:lpstr>Slide 26</vt:lpstr>
      <vt:lpstr>Un lapin</vt:lpstr>
      <vt:lpstr>Slide 28</vt:lpstr>
      <vt:lpstr>Une palissade</vt:lpstr>
      <vt:lpstr>Slide 30</vt:lpstr>
      <vt:lpstr>Une planche</vt:lpstr>
      <vt:lpstr>Slide 32</vt:lpstr>
      <vt:lpstr>Quelque part</vt:lpstr>
      <vt:lpstr>Slide 34</vt:lpstr>
      <vt:lpstr>Un sou</vt:lpstr>
      <vt:lpstr>Slide 36</vt:lpstr>
      <vt:lpstr>Un terrain vague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Je Fume-les noms et les autres</dc:title>
  <dc:creator>Phyllis</dc:creator>
  <cp:lastModifiedBy>Phyllis</cp:lastModifiedBy>
  <cp:revision>6</cp:revision>
  <dcterms:created xsi:type="dcterms:W3CDTF">2014-09-07T00:20:51Z</dcterms:created>
  <dcterms:modified xsi:type="dcterms:W3CDTF">2014-09-07T00:38:38Z</dcterms:modified>
</cp:coreProperties>
</file>